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44578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0826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26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itchFamily="18" charset="0"/>
                <a:cs typeface="Times New Roman" pitchFamily="18" charset="0"/>
              </a:rPr>
              <a:t>маусым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26</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жаңбыр жауады, найзағай болады. </a:t>
            </a:r>
            <a:r>
              <a:rPr lang="kk-KZ" sz="1200" kern="1400" dirty="0" smtClean="0">
                <a:solidFill>
                  <a:srgbClr val="000000"/>
                </a:solidFill>
                <a:latin typeface="Times New Roman" panose="02020603050405020304" pitchFamily="18" charset="0"/>
              </a:rPr>
              <a:t>Оңтүстік-шығыстан соққан жел оңтүстік-батысқа ауысады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күндіз екпіні 15-20 </a:t>
            </a:r>
            <a:r>
              <a:rPr lang="kk-KZ" sz="1200" dirty="0" smtClean="0">
                <a:latin typeface="Times New Roman" panose="02020603050405020304" pitchFamily="18" charset="0"/>
                <a:cs typeface="Times New Roman" panose="02020603050405020304" pitchFamily="18" charset="0"/>
              </a:rPr>
              <a:t>м/с. Ауа температурасы түнде 13-15, күндіз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Оңтүстік-батыстан жел соғады, </a:t>
            </a:r>
            <a:r>
              <a:rPr lang="kk-KZ" sz="1200" dirty="0" smtClean="0">
                <a:latin typeface="Times New Roman" panose="02020603050405020304" pitchFamily="18" charset="0"/>
                <a:cs typeface="Times New Roman" panose="02020603050405020304" pitchFamily="18" charset="0"/>
              </a:rPr>
              <a:t>күші 7-12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14-16 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453</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0.091</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8</a:t>
                      </a:r>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41</a:t>
                      </a:r>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a:t>
                      </a:r>
                      <a:r>
                        <a:rPr lang="en-US"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26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27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29783</TotalTime>
  <Words>532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5751</cp:revision>
  <cp:lastPrinted>2021-07-01T07:38:07Z</cp:lastPrinted>
  <dcterms:created xsi:type="dcterms:W3CDTF">2018-03-27T06:03:00Z</dcterms:created>
  <dcterms:modified xsi:type="dcterms:W3CDTF">2025-06-25T09:17:32Z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