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1698686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9191118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674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26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25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26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күндіз аздаған жаңбыр, найзағай. Оңтүстік-батыстан, батыстан жел соғады, күші түнде 5-10, күндіз 9-14, екпіні 15-18 м/с. Ауа температурасы түнде 18-20, күндіз 27-29 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26</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27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a:t>
            </a:r>
            <a:r>
              <a:rPr lang="kk-KZ" sz="1200" kern="1400" dirty="0">
                <a:solidFill>
                  <a:prstClr val="black"/>
                </a:solidFill>
                <a:latin typeface="Times New Roman"/>
                <a:ea typeface="Times New Roman"/>
              </a:rPr>
              <a:t>жаңбыр, найзағай</a:t>
            </a:r>
            <a:r>
              <a:rPr lang="kk-KZ" sz="1200" kern="1400" dirty="0" smtClean="0">
                <a:latin typeface="Times New Roman"/>
                <a:ea typeface="Times New Roman"/>
              </a:rPr>
              <a:t>. </a:t>
            </a:r>
            <a:r>
              <a:rPr lang="kk-KZ" sz="1200" kern="1400" dirty="0" smtClean="0">
                <a:latin typeface="Times New Roman"/>
                <a:ea typeface="Times New Roman"/>
              </a:rPr>
              <a:t>Оңтүстік-батыстан жел соғады, күші </a:t>
            </a:r>
            <a:r>
              <a:rPr lang="kk-KZ" sz="1200" kern="1400" dirty="0" smtClean="0">
                <a:latin typeface="Times New Roman"/>
                <a:ea typeface="Times New Roman"/>
              </a:rPr>
              <a:t>9-14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18-20</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28447</TotalTime>
  <Words>585</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4697</cp:revision>
  <cp:lastPrinted>2023-02-06T06:57:51Z</cp:lastPrinted>
  <dcterms:created xsi:type="dcterms:W3CDTF">2018-03-27T06:03:00Z</dcterms:created>
  <dcterms:modified xsi:type="dcterms:W3CDTF">2025-06-25T07:36:02Z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