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331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458370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176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31905715"/>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2770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26 </a:t>
            </a:r>
            <a:r>
              <a:rPr lang="kk-KZ" altLang="ru-RU" sz="1100" b="1" dirty="0" smtClean="0">
                <a:latin typeface="Times New Roman" panose="02020603050405020304" pitchFamily="18" charset="0"/>
                <a:cs typeface="Times New Roman" panose="02020603050405020304" pitchFamily="18" charset="0"/>
              </a:rPr>
              <a:t>маусымға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25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26</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найзағай, </a:t>
            </a:r>
            <a:r>
              <a:rPr lang="kk-KZ" sz="1100" dirty="0" smtClean="0">
                <a:latin typeface="Times New Roman" pitchFamily="18" charset="0"/>
                <a:cs typeface="Times New Roman" pitchFamily="18" charset="0"/>
              </a:rPr>
              <a:t>күндіз бұршақ</a:t>
            </a:r>
            <a:r>
              <a:rPr lang="kk-KZ" sz="1100" dirty="0" smtClean="0">
                <a:latin typeface="Times New Roman" pitchFamily="18" charset="0"/>
                <a:cs typeface="Times New Roman" pitchFamily="18" charset="0"/>
              </a:rPr>
              <a:t>, дауыл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оң</a:t>
            </a:r>
            <a:r>
              <a:rPr lang="kk-KZ" sz="1100" dirty="0" smtClean="0">
                <a:latin typeface="Times New Roman" pitchFamily="18" charset="0"/>
                <a:cs typeface="Times New Roman" pitchFamily="18" charset="0"/>
              </a:rPr>
              <a:t>түстік-батыстан, оңтүстіктен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15-20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25-27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smtClean="0">
                <a:solidFill>
                  <a:srgbClr val="000000"/>
                </a:solidFill>
                <a:latin typeface="Times New Roman"/>
              </a:rPr>
              <a:t> </a:t>
            </a: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27 </a:t>
            </a:r>
            <a:r>
              <a:rPr lang="ru-RU" sz="1100" b="1" dirty="0" err="1" smtClean="0">
                <a:solidFill>
                  <a:srgbClr val="000000"/>
                </a:solidFill>
                <a:latin typeface="Times New Roman" pitchFamily="18" charset="0"/>
                <a:cs typeface="Times New Roman" pitchFamily="18" charset="0"/>
                <a:sym typeface="+mn-ea"/>
              </a:rPr>
              <a:t>маусым</a:t>
            </a:r>
            <a:r>
              <a:rPr lang="kk-KZ" sz="1100" b="1" dirty="0" smtClean="0">
                <a:solidFill>
                  <a:srgbClr val="000000"/>
                </a:solidFill>
                <a:latin typeface="Times New Roman" pitchFamily="18" charset="0"/>
                <a:cs typeface="Times New Roman" pitchFamily="18" charset="0"/>
                <a:sym typeface="+mn-ea"/>
              </a:rPr>
              <a:t>ға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26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27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найзағай</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оңтүстіктен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16-18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26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27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32605</TotalTime>
  <Words>580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6422</cp:revision>
  <cp:lastPrinted>2021-07-01T03:56:27Z</cp:lastPrinted>
  <dcterms:created xsi:type="dcterms:W3CDTF">2018-03-27T06:03:00Z</dcterms:created>
  <dcterms:modified xsi:type="dcterms:W3CDTF">2025-06-25T06:10:12Z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