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844397"/>
              </p:ext>
            </p:extLst>
          </p:nvPr>
        </p:nvGraphicFramePr>
        <p:xfrm>
          <a:off x="344488" y="2420887"/>
          <a:ext cx="4465638" cy="1656185"/>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6561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623" y="291290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9248891"/>
              </p:ext>
            </p:extLst>
          </p:nvPr>
        </p:nvGraphicFramePr>
        <p:xfrm>
          <a:off x="5062704" y="474964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1501" y="414374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Кей уақыттарда тұман. Жел батыстан, оңтүстік-батыстан, кү</a:t>
            </a:r>
            <a:r>
              <a:rPr lang="kk-KZ" sz="1100" dirty="0" smtClean="0">
                <a:solidFill>
                  <a:srgbClr val="000000"/>
                </a:solidFill>
                <a:latin typeface="Times New Roman" panose="02020603050405020304" pitchFamily="18" charset="0"/>
                <a:cs typeface="Times New Roman" panose="02020603050405020304" pitchFamily="18" charset="0"/>
                <a:sym typeface="+mn-ea"/>
              </a:rPr>
              <a:t>ші 5-10 </a:t>
            </a:r>
            <a:r>
              <a:rPr lang="kk-KZ" sz="1100" dirty="0" smtClean="0">
                <a:solidFill>
                  <a:prstClr val="black"/>
                </a:solidFill>
                <a:latin typeface="Times New Roman" pitchFamily="18" charset="0"/>
                <a:cs typeface="Times New Roman" pitchFamily="18" charset="0"/>
              </a:rPr>
              <a:t>м/с. Ауа температурасы түнде 15-17, күндіз 24-26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a:t>
            </a:r>
            <a:r>
              <a:rPr lang="ru-RU" sz="1100" b="1" dirty="0">
                <a:solidFill>
                  <a:srgbClr val="000000"/>
                </a:solidFill>
                <a:latin typeface="Times New Roman" panose="02020603050405020304" pitchFamily="18" charset="0"/>
                <a:cs typeface="Times New Roman" panose="02020603050405020304" pitchFamily="18" charset="0"/>
              </a:rPr>
              <a:t>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9999" y="381001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30579</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3951</cp:revision>
  <cp:lastPrinted>2021-07-01T07:38:07Z</cp:lastPrinted>
  <dcterms:created xsi:type="dcterms:W3CDTF">2018-03-27T06:03:00Z</dcterms:created>
  <dcterms:modified xsi:type="dcterms:W3CDTF">2025-06-25T06:13:55Z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