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13436217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24</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544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25</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24</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25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түнде және таңертең жаңбыр, найзағай. Сол</a:t>
            </a:r>
            <a:r>
              <a:rPr lang="kk-KZ" sz="1100" dirty="0">
                <a:solidFill>
                  <a:prstClr val="black"/>
                </a:solidFill>
                <a:latin typeface="Times New Roman" pitchFamily="18" charset="0"/>
                <a:ea typeface="Calibri"/>
                <a:cs typeface="Times New Roman" pitchFamily="18" charset="0"/>
              </a:rPr>
              <a:t>түстік-шығыстан жел соғады, к</a:t>
            </a:r>
            <a:r>
              <a:rPr lang="kk-KZ" sz="1100" kern="0" dirty="0">
                <a:solidFill>
                  <a:prstClr val="black"/>
                </a:solidFill>
                <a:latin typeface="Times New Roman" pitchFamily="18" charset="0"/>
                <a:ea typeface="Calibri"/>
                <a:cs typeface="Times New Roman" pitchFamily="18" charset="0"/>
                <a:sym typeface="Calibri"/>
              </a:rPr>
              <a:t>үші 9-14, күндіз екпіні 15-18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9-11</a:t>
            </a:r>
            <a:r>
              <a:rPr lang="kk-KZ" sz="1100" kern="0" dirty="0">
                <a:solidFill>
                  <a:srgbClr val="000000"/>
                </a:solidFill>
                <a:latin typeface="Times New Roman" pitchFamily="18" charset="0"/>
                <a:ea typeface="Calibri"/>
                <a:cs typeface="Times New Roman" pitchFamily="18" charset="0"/>
                <a:sym typeface="Calibri"/>
              </a:rPr>
              <a:t>, күндіз </a:t>
            </a:r>
            <a:r>
              <a:rPr lang="kk-KZ" sz="1100" dirty="0">
                <a:latin typeface="Times New Roman" pitchFamily="18" charset="0"/>
                <a:ea typeface="Calibri"/>
                <a:cs typeface="Times New Roman" pitchFamily="18" charset="0"/>
              </a:rPr>
              <a:t>20-22</a:t>
            </a:r>
            <a:r>
              <a:rPr lang="kk-KZ" sz="1100" kern="0" dirty="0">
                <a:solidFill>
                  <a:srgbClr val="000000"/>
                </a:solidFill>
                <a:latin typeface="Times New Roman" pitchFamily="18" charset="0"/>
                <a:ea typeface="Calibri"/>
                <a:cs typeface="Times New Roman" pitchFamily="18" charset="0"/>
                <a:sym typeface="Calibri"/>
              </a:rPr>
              <a:t> градус жылы.</a:t>
            </a:r>
          </a:p>
          <a:p>
            <a:pPr indent="182563" algn="just" eaLnBrk="1" fontAlgn="auto" hangingPunct="1">
              <a:spcBef>
                <a:spcPts val="0"/>
              </a:spcBef>
              <a:spcAft>
                <a:spcPts val="0"/>
              </a:spcAft>
              <a:buFontTx/>
              <a:buNone/>
              <a:defRPr/>
            </a:pPr>
            <a:endParaRPr lang="kk-KZ" sz="105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26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25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26</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таңертең 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Солтүстік-шығыыстан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a:t>
            </a:r>
            <a:r>
              <a:rPr lang="kk-KZ" sz="1100" dirty="0">
                <a:solidFill>
                  <a:prstClr val="black"/>
                </a:solidFill>
                <a:latin typeface="Times New Roman" pitchFamily="18" charset="0"/>
                <a:ea typeface="Calibri"/>
                <a:cs typeface="Times New Roman" pitchFamily="18" charset="0"/>
              </a:rPr>
              <a:t>11-13</a:t>
            </a:r>
            <a:r>
              <a:rPr lang="kk-KZ" sz="110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5996353"/>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24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indent="361950" algn="just">
              <a:defRPr/>
            </a:pP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1788</TotalTime>
  <Words>673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129</cp:revision>
  <dcterms:modified xsi:type="dcterms:W3CDTF">2025-06-24T07:26:52Z</dcterms:modified>
</cp:coreProperties>
</file>