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973415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75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күндңз жаңбыр, найзағай, дауыл, шаңды дауыл.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түнде 9-14, күндіз 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19-21,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31-33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17-19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a:t>
            </a:r>
            <a:r>
              <a:rPr lang="en-US" sz="1200" dirty="0" smtClean="0">
                <a:solidFill>
                  <a:schemeClr val="tx1"/>
                </a:solidFill>
                <a:latin typeface="Times New Roman" pitchFamily="18" charset="0"/>
                <a:cs typeface="Times New Roman" pitchFamily="18" charset="0"/>
              </a:rPr>
              <a:t>5</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a:t>
            </a:r>
            <a:r>
              <a:rPr lang="en-US" sz="1200" dirty="0" smtClean="0">
                <a:solidFill>
                  <a:schemeClr val="tx1"/>
                </a:solidFill>
                <a:latin typeface="Times New Roman" pitchFamily="18" charset="0"/>
                <a:cs typeface="Times New Roman" pitchFamily="18" charset="0"/>
              </a:rPr>
              <a:t>6</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маусымға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54951554"/>
              </p:ext>
            </p:extLst>
          </p:nvPr>
        </p:nvGraphicFramePr>
        <p:xfrm>
          <a:off x="5000894" y="4527764"/>
          <a:ext cx="4691064" cy="196443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0.154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1029762134"/>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15889</TotalTime>
  <Words>549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3719</cp:revision>
  <cp:lastPrinted>2021-07-01T07:38:07Z</cp:lastPrinted>
  <dcterms:created xsi:type="dcterms:W3CDTF">2018-03-27T06:03:00Z</dcterms:created>
  <dcterms:modified xsi:type="dcterms:W3CDTF">2025-06-24T06:32:37Z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