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1607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түнде</a:t>
            </a:r>
            <a:r>
              <a:rPr lang="kk-KZ" sz="1300" dirty="0">
                <a:effectLst/>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5-10, күндіз 7-12 м/с. Ауа температурасы түнде 11-13, күндіз 19-21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68468686"/>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18543</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3595</cp:revision>
  <cp:lastPrinted>2021-07-01T07:38:07Z</cp:lastPrinted>
  <dcterms:created xsi:type="dcterms:W3CDTF">2018-03-27T06:03:00Z</dcterms:created>
  <dcterms:modified xsi:type="dcterms:W3CDTF">2025-06-24T06:50:45Z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