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0741148"/>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175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a:t>
            </a:r>
            <a:r>
              <a:rPr lang="kk-KZ" sz="1200" b="1" dirty="0" smtClean="0">
                <a:solidFill>
                  <a:prstClr val="black"/>
                </a:solidFill>
                <a:latin typeface="Times New Roman" panose="02020603050405020304" pitchFamily="18" charset="0"/>
                <a:cs typeface="Times New Roman" panose="02020603050405020304" pitchFamily="18" charset="0"/>
              </a:rPr>
              <a:t> маусым</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24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25</a:t>
            </a:r>
            <a:r>
              <a:rPr lang="kk-KZ" sz="1200" b="1" dirty="0" smtClean="0">
                <a:solidFill>
                  <a:prstClr val="black"/>
                </a:solidFill>
                <a:latin typeface="Times New Roman" panose="02020603050405020304" pitchFamily="18" charset="0"/>
                <a:cs typeface="Times New Roman" panose="02020603050405020304" pitchFamily="18" charset="0"/>
              </a:rPr>
              <a:t>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a:t>
            </a:r>
            <a:r>
              <a:rPr lang="kk-KZ" sz="1200" kern="900" dirty="0" smtClean="0">
                <a:solidFill>
                  <a:srgbClr val="000000"/>
                </a:solidFill>
                <a:latin typeface="Times New Roman" panose="02020603050405020304" pitchFamily="18" charset="0"/>
                <a:ea typeface="Times New Roman" panose="02020603050405020304" pitchFamily="18" charset="0"/>
              </a:rPr>
              <a:t>түстік-шығыстан 5-10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26 маусым</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25 маусым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26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a:t>
            </a:r>
            <a:r>
              <a:rPr lang="ru-RU" sz="1200" dirty="0" err="1">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жаңуын-шашынсыз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Оңтүстік-батыстан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a:solidFill>
                  <a:srgbClr val="000000"/>
                </a:solidFill>
                <a:latin typeface="Times New Roman" panose="02020603050405020304" pitchFamily="18" charset="0"/>
                <a:ea typeface="Times New Roman" panose="02020603050405020304" pitchFamily="18" charset="0"/>
              </a:rPr>
              <a:t>күші </a:t>
            </a:r>
            <a:r>
              <a:rPr lang="kk-KZ" sz="1200" kern="900" smtClean="0">
                <a:solidFill>
                  <a:srgbClr val="000000"/>
                </a:solidFill>
                <a:latin typeface="Times New Roman" panose="02020603050405020304" pitchFamily="18" charset="0"/>
                <a:ea typeface="Times New Roman" panose="02020603050405020304" pitchFamily="18" charset="0"/>
              </a:rPr>
              <a:t>7-12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10-12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1231011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466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0.093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24 </a:t>
            </a:r>
            <a:r>
              <a:rPr lang="kk-KZ" sz="1200" b="1" dirty="0" smtClean="0">
                <a:solidFill>
                  <a:prstClr val="black"/>
                </a:solidFill>
                <a:latin typeface="Times New Roman" panose="02020603050405020304" pitchFamily="18" charset="0"/>
                <a:cs typeface="Times New Roman" panose="02020603050405020304" pitchFamily="18" charset="0"/>
              </a:rPr>
              <a:t>маусым</a:t>
            </a:r>
          </a:p>
          <a:p>
            <a:pPr lvl="0"/>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prstClr val="black"/>
                </a:solidFill>
                <a:latin typeface="Times New Roman" panose="02020603050405020304" pitchFamily="18" charset="0"/>
                <a:cs typeface="Times New Roman" panose="02020603050405020304" pitchFamily="18" charset="0"/>
              </a:rPr>
              <a:t>25 </a:t>
            </a:r>
            <a:r>
              <a:rPr lang="kk-KZ" sz="1200" dirty="0">
                <a:solidFill>
                  <a:prstClr val="black"/>
                </a:solidFill>
                <a:latin typeface="Times New Roman" panose="02020603050405020304" pitchFamily="18" charset="0"/>
                <a:cs typeface="Times New Roman" panose="02020603050405020304" pitchFamily="18" charset="0"/>
              </a:rPr>
              <a:t>маусым, түнде </a:t>
            </a:r>
            <a:r>
              <a:rPr lang="kk-KZ" sz="1200" dirty="0" smtClean="0">
                <a:solidFill>
                  <a:prstClr val="black"/>
                </a:solidFill>
                <a:latin typeface="Times New Roman" panose="02020603050405020304" pitchFamily="18" charset="0"/>
                <a:cs typeface="Times New Roman" panose="02020603050405020304" pitchFamily="18" charset="0"/>
              </a:rPr>
              <a:t>26 </a:t>
            </a:r>
            <a:r>
              <a:rPr lang="kk-KZ" sz="1200" dirty="0">
                <a:solidFill>
                  <a:prstClr val="black"/>
                </a:solidFill>
                <a:latin typeface="Times New Roman" panose="02020603050405020304" pitchFamily="18" charset="0"/>
                <a:cs typeface="Times New Roman" panose="02020603050405020304" pitchFamily="18" charset="0"/>
              </a:rPr>
              <a:t>маусым 2025 ж. метеорологиялық жағдайлар қала атмосферасында ластаушы заттардың сейілу ықпал етеді.</a:t>
            </a:r>
          </a:p>
          <a:p>
            <a:pPr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төмендеуі болады деп күтілуде</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24887</TotalTime>
  <Words>575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4865</cp:revision>
  <cp:lastPrinted>2021-07-01T07:38:07Z</cp:lastPrinted>
  <dcterms:created xsi:type="dcterms:W3CDTF">2018-03-27T06:03:00Z</dcterms:created>
  <dcterms:modified xsi:type="dcterms:W3CDTF">2025-06-24T06:31:24Z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