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24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24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674606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5-10 м/с. Ауа температурасы түнде 8-10, күндіз 19-21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26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9-14 м/с. Ауа температурасы 8-10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маусымға, 26</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16617</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6493</cp:revision>
  <cp:lastPrinted>2021-07-01T03:56:27Z</cp:lastPrinted>
  <dcterms:created xsi:type="dcterms:W3CDTF">2018-03-27T06:03:00Z</dcterms:created>
  <dcterms:modified xsi:type="dcterms:W3CDTF">2025-06-24T07:00:01Z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