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02280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күндіз бұршақ.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соғатын жел солтүстік-батысқа 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 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961095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21032</TotalTime>
  <Words>656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3565</cp:revision>
  <cp:lastPrinted>2021-07-01T03:56:27Z</cp:lastPrinted>
  <dcterms:created xsi:type="dcterms:W3CDTF">2018-03-27T06:03:00Z</dcterms:created>
  <dcterms:modified xsi:type="dcterms:W3CDTF">2025-06-24T08:15:48Z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