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8"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7753528"/>
              </p:ext>
            </p:extLst>
          </p:nvPr>
        </p:nvGraphicFramePr>
        <p:xfrm>
          <a:off x="307975" y="2588895"/>
          <a:ext cx="4465638" cy="411448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жаңбыр, найзағай, бұршақ, дауыл. Солтүстік-шығыстан </a:t>
            </a:r>
            <a:r>
              <a:rPr lang="kk-KZ" altLang="ru-RU" sz="1200" dirty="0">
                <a:latin typeface="Times New Roman" panose="02020603050405020304" pitchFamily="18" charset="0"/>
                <a:cs typeface="Times New Roman" panose="02020603050405020304" pitchFamily="18" charset="0"/>
              </a:rPr>
              <a:t>жел соғады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күндіз екпіні </a:t>
            </a:r>
            <a:r>
              <a:rPr lang="kk-KZ" altLang="ru-RU" sz="1200" dirty="0" smtClean="0">
                <a:latin typeface="Times New Roman" panose="02020603050405020304" pitchFamily="18" charset="0"/>
                <a:cs typeface="Times New Roman" panose="02020603050405020304" pitchFamily="18" charset="0"/>
              </a:rPr>
              <a:t>15-18 </a:t>
            </a:r>
            <a:r>
              <a:rPr lang="kk-KZ" altLang="ru-RU" sz="1200" dirty="0">
                <a:latin typeface="Times New Roman" panose="02020603050405020304" pitchFamily="18" charset="0"/>
                <a:cs typeface="Times New Roman" panose="02020603050405020304" pitchFamily="18" charset="0"/>
              </a:rPr>
              <a:t>м/с. Ауа </a:t>
            </a:r>
            <a:r>
              <a:rPr lang="kk-KZ" altLang="ru-RU" sz="1200" dirty="0" smtClean="0">
                <a:latin typeface="Times New Roman" panose="02020603050405020304" pitchFamily="18" charset="0"/>
                <a:cs typeface="Times New Roman" panose="02020603050405020304" pitchFamily="18" charset="0"/>
              </a:rPr>
              <a:t>температурасы </a:t>
            </a:r>
            <a:r>
              <a:rPr lang="kk-KZ" altLang="ru-RU" sz="1200" dirty="0">
                <a:latin typeface="Times New Roman" panose="02020603050405020304" pitchFamily="18" charset="0"/>
                <a:cs typeface="Times New Roman" panose="02020603050405020304" pitchFamily="18" charset="0"/>
              </a:rPr>
              <a:t>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жаңбыр, найзағай. Солтүстік-шығыстан жел </a:t>
            </a:r>
            <a:r>
              <a:rPr lang="kk-KZ" altLang="ru-RU" sz="1200" dirty="0">
                <a:latin typeface="Times New Roman" panose="02020603050405020304" pitchFamily="18" charset="0"/>
                <a:cs typeface="Times New Roman" panose="02020603050405020304" pitchFamily="18" charset="0"/>
              </a:rPr>
              <a:t>соғады </a:t>
            </a:r>
            <a:r>
              <a:rPr lang="kk-KZ" altLang="ru-RU" sz="1200" dirty="0" smtClean="0">
                <a:latin typeface="Times New Roman" panose="02020603050405020304" pitchFamily="18" charset="0"/>
                <a:cs typeface="Times New Roman" panose="02020603050405020304" pitchFamily="18" charset="0"/>
              </a:rPr>
              <a:t>9-14, екпіні 15-20 </a:t>
            </a:r>
            <a:r>
              <a:rPr lang="kk-KZ" altLang="ru-RU" sz="1200" dirty="0">
                <a:latin typeface="Times New Roman" panose="02020603050405020304" pitchFamily="18" charset="0"/>
                <a:cs typeface="Times New Roman" panose="02020603050405020304" pitchFamily="18" charset="0"/>
              </a:rPr>
              <a:t>м/с. Ауа температураасы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smtClean="0">
                <a:latin typeface="Times New Roman" panose="02020603050405020304" pitchFamily="18" charset="0"/>
                <a:cs typeface="Times New Roman" panose="02020603050405020304" pitchFamily="18" charset="0"/>
              </a:rPr>
              <a:t>градус жылы</a:t>
            </a:r>
            <a:r>
              <a:rPr lang="kk-KZ" alt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5721898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25043</TotalTime>
  <Words>512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4696</cp:revision>
  <cp:lastPrinted>2021-07-01T07:38:07Z</cp:lastPrinted>
  <dcterms:created xsi:type="dcterms:W3CDTF">2018-03-27T06:03:00Z</dcterms:created>
  <dcterms:modified xsi:type="dcterms:W3CDTF">2025-06-24T08:26:32Z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