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81072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596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0.259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үндіз жаңбыр, найзағай, бұршақ, 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батыстан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26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32579</TotalTime>
  <Words>574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6418</cp:revision>
  <cp:lastPrinted>2021-07-01T03:56:27Z</cp:lastPrinted>
  <dcterms:created xsi:type="dcterms:W3CDTF">2018-03-27T06:03:00Z</dcterms:created>
  <dcterms:modified xsi:type="dcterms:W3CDTF">2025-06-24T06:57:13Z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