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169472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8-13, күндіз екпіні 15-20 м/с. Ауа температурасы түнде 21-23, күндіз 36-38 градус жылы болады.</a:t>
            </a:r>
          </a:p>
          <a:p>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a:t>
            </a:r>
            <a:r>
              <a:rPr lang="ru-RU" altLang="ru-RU" sz="1100" b="1" dirty="0">
                <a:latin typeface="Times New Roman" pitchFamily="18" charset="0"/>
                <a:cs typeface="Times New Roman" pitchFamily="18" charset="0"/>
              </a:rPr>
              <a:t>6</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маусымға</a:t>
            </a:r>
            <a:endParaRPr lang="ru-RU" sz="1100" b="1" dirty="0" smtClean="0">
              <a:latin typeface="Times New Roman" panose="02020603050405020304" pitchFamily="18" charset="0"/>
              <a:cs typeface="Times New Roman" panose="02020603050405020304" pitchFamily="18" charset="0"/>
            </a:endParaRPr>
          </a:p>
          <a:p>
            <a:pPr indent="182563" algn="ctr"/>
            <a:r>
              <a:rPr lang="kk-KZ" altLang="ru-RU" sz="1100" b="1" dirty="0" smtClean="0">
                <a:latin typeface="Times New Roman" pitchFamily="18" charset="0"/>
                <a:cs typeface="Times New Roman" pitchFamily="18" charset="0"/>
              </a:rPr>
              <a:t>2025 ж. 20 сағ. </a:t>
            </a:r>
            <a:r>
              <a:rPr lang="en-US" altLang="ru-RU" sz="1100" b="1" dirty="0" smtClean="0">
                <a:latin typeface="Times New Roman" pitchFamily="18" charset="0"/>
                <a:cs typeface="Times New Roman" pitchFamily="18" charset="0"/>
              </a:rPr>
              <a:t>2</a:t>
            </a:r>
            <a:r>
              <a:rPr lang="ru-RU" altLang="ru-RU" sz="1100" b="1" dirty="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маусымнан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ru-RU" altLang="ru-RU" sz="1100" b="1" dirty="0" smtClean="0">
                <a:latin typeface="Times New Roman" pitchFamily="18" charset="0"/>
                <a:cs typeface="Times New Roman" pitchFamily="18" charset="0"/>
              </a:rPr>
              <a:t>2</a:t>
            </a:r>
            <a:r>
              <a:rPr lang="ru-RU" altLang="ru-RU" sz="1100" b="1" dirty="0">
                <a:latin typeface="Times New Roman" pitchFamily="18" charset="0"/>
                <a:cs typeface="Times New Roman" pitchFamily="18" charset="0"/>
              </a:rPr>
              <a:t>6</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маусымға 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2</a:t>
            </a:r>
            <a:r>
              <a:rPr lang="ru-RU" sz="1100" dirty="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14039</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3705</cp:revision>
  <cp:lastPrinted>2021-07-01T03:56:27Z</cp:lastPrinted>
  <dcterms:created xsi:type="dcterms:W3CDTF">2018-03-27T06:03:00Z</dcterms:created>
  <dcterms:modified xsi:type="dcterms:W3CDTF">2025-06-24T06:09:46Z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