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46178738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175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24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24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18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24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ночью и утром дождь, гроза. Ветер северо-восточный 9-14, днем порывы 15-18 м/с. Температура воздуха ночью 9-11, днем 20-22 тепла.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100" dirty="0">
              <a:solidFill>
                <a:srgbClr val="212121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26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26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утром дождь, гроза. Ветер северо-восточный 9-14 м/с. Температура воздуха 11-13 тепла</a:t>
            </a:r>
            <a:r>
              <a:rPr lang="kk-KZ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99674" y="2447504"/>
            <a:ext cx="4800916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Метеорологические условия будут способствовать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5600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городу ожидается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  <a:p>
            <a:pPr indent="182563" algn="just">
              <a:defRPr/>
            </a:pP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504835831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1222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1590EA7-EA2B-4E7D-B846-299D75435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99206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1767</TotalTime>
  <Words>650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133</cp:revision>
  <dcterms:modified xsi:type="dcterms:W3CDTF">2025-06-24T07:24:14Z</dcterms:modified>
</cp:coreProperties>
</file>