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27462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06639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гроза, град, шквал. Ветер западный,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13-15, днем 25-27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14-16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31539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5901</cp:revision>
  <cp:lastPrinted>2021-07-01T03:56:27Z</cp:lastPrinted>
  <dcterms:created xsi:type="dcterms:W3CDTF">2018-03-27T06:03:00Z</dcterms:created>
  <dcterms:modified xsi:type="dcterms:W3CDTF">2025-06-24T06:57:06Z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