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59759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град. Ветер северный, северо-восточный 7-12, днем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6500" y="241250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4438" y="330693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20415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18699</TotalTime>
  <Words>621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3262</cp:revision>
  <cp:lastPrinted>2021-07-01T03:56:27Z</cp:lastPrinted>
  <dcterms:created xsi:type="dcterms:W3CDTF">2018-03-27T06:03:00Z</dcterms:created>
  <dcterms:modified xsi:type="dcterms:W3CDTF">2025-06-24T08:23:48Z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