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83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53056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тепла.</a:t>
            </a:r>
            <a:endParaRPr lang="kk-KZ" sz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29178" y="2226709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1406" y="30463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881339"/>
              </p:ext>
            </p:extLst>
          </p:nvPr>
        </p:nvGraphicFramePr>
        <p:xfrm>
          <a:off x="5005241" y="3778936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22732</TotalTime>
  <Words>707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3622</cp:revision>
  <cp:lastPrinted>2021-10-18T15:52:53Z</cp:lastPrinted>
  <dcterms:created xsi:type="dcterms:W3CDTF">2018-03-27T06:03:00Z</dcterms:created>
  <dcterms:modified xsi:type="dcterms:W3CDTF">2025-06-24T08:15:45Z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