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480056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гроза, град. Ветер северо-восточный, восточный 7-12, днем порывы 15 м/с. Температура воздуха ночью 10-12,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4173" y="241515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5357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27861</TotalTime>
  <Words>656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4973</cp:revision>
  <cp:lastPrinted>2021-07-01T03:56:27Z</cp:lastPrinted>
  <dcterms:created xsi:type="dcterms:W3CDTF">2018-03-27T06:03:00Z</dcterms:created>
  <dcterms:modified xsi:type="dcterms:W3CDTF">2025-06-24T07:54:43Z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