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84129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северо-восточный, восточный 7-12, днем порывы 15 м/с. Температура воздуха ночью 10-12, днем 21-23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25 июня по 08 ч. 26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9-14, порывы 15-20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15785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24976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4814</cp:revision>
  <cp:lastPrinted>2021-07-01T03:56:27Z</cp:lastPrinted>
  <dcterms:created xsi:type="dcterms:W3CDTF">2018-03-27T06:03:00Z</dcterms:created>
  <dcterms:modified xsi:type="dcterms:W3CDTF">2025-06-24T07:55:07Z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