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4" d="100"/>
          <a:sy n="84" d="100"/>
        </p:scale>
        <p:origin x="102" y="76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381DA19-8923-4EA1-9A8B-7DE31BB4EE4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1744472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42DE4-46FC-4EF4-B491-AF13E4231C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2637B-932E-4C61-97EE-B3EDFC90A9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F03C4-32B2-4BCE-8EBC-A8ECFE508E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6BB89-CF54-4B66-BDCE-43818368A6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727B8-C8F3-4725-B103-2AC5693DEB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24E8D-EE96-4915-B396-44DF68876D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AD6A5-2B96-44A4-A1DF-D3DE5972BA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C7B3A-64B3-44C8-B8BD-21E3F01D86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380BC-099F-4483-A822-D1603A27AE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C6F92-31E2-434C-9930-638BFFFEDA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3DFDA-342F-4874-90EF-7B16E8476F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17576F7-007E-4B24-927C-0D623A9D4D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175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24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июня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2352" y="117125"/>
            <a:ext cx="4945062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25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24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без осадков. Ветер северо-западный </a:t>
            </a:r>
            <a:r>
              <a:rPr lang="ru-RU" sz="1100" dirty="0" smtClean="0">
                <a:solidFill>
                  <a:schemeClr val="tx1"/>
                </a:solidFill>
              </a:rPr>
              <a:t>3-8, днем порывы 13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21-23 тепла,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 сильная  жара 34-36 градусов.</a:t>
            </a:r>
            <a:endParaRPr lang="en-US" sz="1100" dirty="0" smtClean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июня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25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 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</a:t>
            </a:r>
            <a:r>
              <a:rPr lang="ru-RU" sz="1100" dirty="0" smtClean="0">
                <a:solidFill>
                  <a:schemeClr val="tx1"/>
                </a:solidFill>
              </a:rPr>
              <a:t>облачность, 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юго-восточный 3-8 м/с</a:t>
            </a:r>
            <a:r>
              <a:rPr lang="ru-RU" sz="1100" dirty="0">
                <a:solidFill>
                  <a:schemeClr val="tx1"/>
                </a:solidFill>
              </a:rPr>
              <a:t>. Температура </a:t>
            </a:r>
            <a:r>
              <a:rPr lang="ru-RU" sz="1100">
                <a:solidFill>
                  <a:schemeClr val="tx1"/>
                </a:solidFill>
              </a:rPr>
              <a:t>воздуха </a:t>
            </a:r>
            <a:r>
              <a:rPr lang="ru-RU" sz="1100" smtClean="0">
                <a:solidFill>
                  <a:schemeClr val="tx1"/>
                </a:solidFill>
              </a:rPr>
              <a:t>21-23 </a:t>
            </a:r>
            <a:r>
              <a:rPr lang="ru-RU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7537131"/>
              </p:ext>
            </p:extLst>
          </p:nvPr>
        </p:nvGraphicFramePr>
        <p:xfrm>
          <a:off x="4826000" y="4179888"/>
          <a:ext cx="4937125" cy="2125981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7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1571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18063" y="2366963"/>
            <a:ext cx="4951412" cy="1812925"/>
            <a:chOff x="4818856" y="2366298"/>
            <a:chExt cx="4951413" cy="1812837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29968" y="2366298"/>
              <a:ext cx="4933951" cy="1015614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25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июня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26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июня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18856" y="3709200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24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июня 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458"/>
              <a:ext cx="4941889" cy="276212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Улжабаева Е.Н.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Балтөре Д.Т.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25373</TotalTime>
  <Words>782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6044</cp:revision>
  <cp:lastPrinted>2021-07-01T09:11:30Z</cp:lastPrinted>
  <dcterms:created xsi:type="dcterms:W3CDTF">2018-03-27T06:03:00Z</dcterms:created>
  <dcterms:modified xsi:type="dcterms:W3CDTF">2025-06-24T06:14:15Z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