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8601595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1132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175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24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24 июня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185617"/>
            <a:ext cx="4390332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24 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25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облачность, ночью и утром дождь, гроза. Ветер северо-восточный 9-14 м/с. Температура воздуха ночью 13-15, днем 21-23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26 июня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25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облачность,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без осадков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. Ветер северо-восточный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13-15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8197455"/>
              </p:ext>
            </p:extLst>
          </p:nvPr>
        </p:nvGraphicFramePr>
        <p:xfrm>
          <a:off x="5134650" y="3763600"/>
          <a:ext cx="4528802" cy="2403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0.194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1.438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июня, ночью 25 июня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45245</TotalTime>
  <Words>664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6735</cp:revision>
  <cp:lastPrinted>2021-11-30T05:55:24Z</cp:lastPrinted>
  <dcterms:created xsi:type="dcterms:W3CDTF">2018-03-27T06:03:00Z</dcterms:created>
  <dcterms:modified xsi:type="dcterms:W3CDTF">2025-06-24T06:16:09Z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