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799343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673267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северо-западный, западный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16-18,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28397</TotalTime>
  <Words>597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3904</cp:revision>
  <cp:lastPrinted>2021-10-15T03:50:29Z</cp:lastPrinted>
  <dcterms:created xsi:type="dcterms:W3CDTF">2018-03-27T06:03:00Z</dcterms:created>
  <dcterms:modified xsi:type="dcterms:W3CDTF">2025-06-24T06:49:01Z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