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946391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7490" y="143689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26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25 июня по 08 ч. 26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35292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27006</TotalTime>
  <Words>598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4851</cp:revision>
  <cp:lastPrinted>2021-07-01T03:56:27Z</cp:lastPrinted>
  <dcterms:created xsi:type="dcterms:W3CDTF">2018-03-27T06:03:00Z</dcterms:created>
  <dcterms:modified xsi:type="dcterms:W3CDTF">2025-06-24T08:02:20Z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