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163175"/>
              </p:ext>
            </p:extLst>
          </p:nvPr>
        </p:nvGraphicFramePr>
        <p:xfrm>
          <a:off x="300038" y="2448188"/>
          <a:ext cx="4465638" cy="196003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600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2518" y="290605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5684946"/>
              </p:ext>
            </p:extLst>
          </p:nvPr>
        </p:nvGraphicFramePr>
        <p:xfrm>
          <a:off x="5052518" y="477245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26655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a:t>
            </a:r>
            <a:r>
              <a:rPr lang="kk-KZ" sz="1100" dirty="0" smtClean="0">
                <a:solidFill>
                  <a:srgbClr val="000000"/>
                </a:solidFill>
                <a:latin typeface="Times New Roman" panose="02020603050405020304" pitchFamily="18" charset="0"/>
                <a:cs typeface="Times New Roman" panose="02020603050405020304"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388052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30585</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3950</cp:revision>
  <cp:lastPrinted>2021-07-01T07:38:07Z</cp:lastPrinted>
  <dcterms:created xsi:type="dcterms:W3CDTF">2018-03-27T06:03:00Z</dcterms:created>
  <dcterms:modified xsi:type="dcterms:W3CDTF">2025-06-23T07:01:18Z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