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68608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74</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55783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2</a:t>
            </a:r>
            <a:r>
              <a:rPr lang="en-US" sz="1100" dirty="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сейіуліне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3703</cp:revision>
  <cp:lastPrinted>2021-07-01T03:56:27Z</cp:lastPrinted>
  <dcterms:created xsi:type="dcterms:W3CDTF">2018-03-27T06:03:00Z</dcterms:created>
  <dcterms:modified xsi:type="dcterms:W3CDTF">2025-06-23T06:25:14Z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