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153307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394778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73561"/>
            <a:ext cx="4726961" cy="15542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24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23 маусым с. 20-ден 24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түнде және таңертең  жаңбыр</a:t>
            </a:r>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найзағай. </a:t>
            </a:r>
            <a:r>
              <a:rPr lang="kk-KZ" sz="1050" dirty="0">
                <a:latin typeface="Times New Roman" panose="02020603050405020304" pitchFamily="18" charset="0"/>
                <a:cs typeface="Times New Roman" panose="02020603050405020304" pitchFamily="18" charset="0"/>
              </a:rPr>
              <a:t>Солтүстік-батыстан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a:t>
            </a:r>
            <a:r>
              <a:rPr lang="kk-KZ" sz="1050">
                <a:latin typeface="Times New Roman" panose="02020603050405020304" pitchFamily="18" charset="0"/>
                <a:cs typeface="Times New Roman" panose="02020603050405020304" pitchFamily="18" charset="0"/>
              </a:rPr>
              <a:t>9-14 м</a:t>
            </a:r>
            <a:r>
              <a:rPr lang="kk-KZ" sz="1050" dirty="0">
                <a:latin typeface="Times New Roman" panose="02020603050405020304" pitchFamily="18" charset="0"/>
                <a:cs typeface="Times New Roman" panose="02020603050405020304" pitchFamily="18" charset="0"/>
              </a:rPr>
              <a:t>/с. Ауа температурасы түнде 13-15, күндіз 23-25 жылы</a:t>
            </a:r>
            <a:endPar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25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24 маусым </a:t>
            </a:r>
            <a:r>
              <a:rPr lang="ru-RU" sz="1050" b="1" dirty="0">
                <a:latin typeface="Times New Roman" panose="02020603050405020304" pitchFamily="18" charset="0"/>
                <a:cs typeface="Times New Roman" panose="02020603050405020304" pitchFamily="18" charset="0"/>
              </a:rPr>
              <a:t>с. 20-ден 25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 Солтүстіктен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13-15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24 маусымда, түнде 25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41907</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6451</cp:revision>
  <cp:lastPrinted>2023-01-16T10:13:34Z</cp:lastPrinted>
  <dcterms:created xsi:type="dcterms:W3CDTF">2018-03-27T06:03:00Z</dcterms:created>
  <dcterms:modified xsi:type="dcterms:W3CDTF">2025-06-23T10:17:55Z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