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96" y="4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6784147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маусым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62760"/>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24 маусым</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23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24 </a:t>
            </a:r>
            <a:r>
              <a:rPr lang="ru-RU" sz="1000" b="1" dirty="0" err="1">
                <a:solidFill>
                  <a:srgbClr val="000000"/>
                </a:solidFill>
                <a:latin typeface="Times New Roman" panose="02020603050405020304" pitchFamily="18" charset="0"/>
                <a:cs typeface="Times New Roman" panose="02020603050405020304" pitchFamily="18" charset="0"/>
              </a:rPr>
              <a:t>маусымны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түнде аздаған жаңбыр жауады.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kk-KZ" sz="1300" dirty="0">
                <a:latin typeface="Times New Roman" panose="02020603050405020304" pitchFamily="18" charset="0"/>
                <a:ea typeface="Calibri" panose="020F0502020204030204" pitchFamily="34" charset="0"/>
              </a:rPr>
              <a:t> 7-12 м/с. Ауа температурасы түнде 11-13, күндіз 18-20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25 маусым</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24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25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без осадков.</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3-8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10-12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kk-KZ" sz="1300" dirty="0">
              <a:solidFill>
                <a:prstClr val="black"/>
              </a:solidFill>
              <a:latin typeface="Times New Roman" panose="02020603050405020304" pitchFamily="18" charset="0"/>
              <a:cs typeface="Times New Roman" pitchFamily="18"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23 </a:t>
            </a:r>
            <a:r>
              <a:rPr lang="ru-RU" altLang="ru-RU" sz="1100" b="1" dirty="0" err="1">
                <a:latin typeface="Times New Roman" panose="02020603050405020304" pitchFamily="18" charset="0"/>
                <a:cs typeface="Times New Roman" panose="02020603050405020304" pitchFamily="18" charset="0"/>
              </a:rPr>
              <a:t>маусымда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768006046"/>
              </p:ext>
            </p:extLst>
          </p:nvPr>
        </p:nvGraphicFramePr>
        <p:xfrm>
          <a:off x="5092960" y="4572493"/>
          <a:ext cx="4572000" cy="1887795"/>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1269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0.158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297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18538</TotalTime>
  <Words>572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3594</cp:revision>
  <cp:lastPrinted>2021-07-01T07:38:07Z</cp:lastPrinted>
  <dcterms:created xsi:type="dcterms:W3CDTF">2018-03-27T06:03:00Z</dcterms:created>
  <dcterms:modified xsi:type="dcterms:W3CDTF">2025-06-23T07:02:42Z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