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864"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4771657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174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07771"/>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найзағай, </a:t>
            </a:r>
            <a:r>
              <a:rPr lang="kk-KZ" sz="1200" dirty="0" smtClean="0">
                <a:solidFill>
                  <a:prstClr val="black"/>
                </a:solidFill>
                <a:latin typeface="Times New Roman" pitchFamily="18" charset="0"/>
                <a:cs typeface="Times New Roman" pitchFamily="18" charset="0"/>
              </a:rPr>
              <a:t>күндіз бұршақ</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түстік-батысқа </a:t>
            </a:r>
            <a:r>
              <a:rPr lang="kk-KZ" sz="1200" dirty="0" smtClean="0">
                <a:solidFill>
                  <a:prstClr val="black"/>
                </a:solidFill>
                <a:latin typeface="Times New Roman" pitchFamily="18" charset="0"/>
                <a:cs typeface="Times New Roman" pitchFamily="18" charset="0"/>
              </a:rPr>
              <a:t>ауысады,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7-12,екпіні </a:t>
            </a:r>
            <a:r>
              <a:rPr lang="ru-RU" sz="1200" dirty="0" smtClean="0">
                <a:solidFill>
                  <a:prstClr val="black"/>
                </a:solidFill>
                <a:latin typeface="Times New Roman" pitchFamily="18" charset="0"/>
                <a:cs typeface="Times New Roman" pitchFamily="18" charset="0"/>
              </a:rPr>
              <a:t>15-20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17-19°,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26-28°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a:t>
            </a:r>
            <a:endParaRPr lang="ru-RU" sz="1200" dirty="0" smtClean="0">
              <a:solidFill>
                <a:prstClr val="black"/>
              </a:solidFill>
              <a:latin typeface="Times New Roman" pitchFamily="18" charset="0"/>
              <a:cs typeface="Times New Roman" pitchFamily="18" charset="0"/>
            </a:endParaRPr>
          </a:p>
          <a:p>
            <a:pPr algn="just">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5</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 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түстік-шығысытан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851"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3" name="TextBox 13"/>
          <p:cNvSpPr txBox="1"/>
          <p:nvPr/>
        </p:nvSpPr>
        <p:spPr>
          <a:xfrm>
            <a:off x="5010153" y="323077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30745163"/>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0,694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0,656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0,080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21027</TotalTime>
  <Words>650</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3562</cp:revision>
  <cp:lastPrinted>2021-07-01T03:56:27Z</cp:lastPrinted>
  <dcterms:created xsi:type="dcterms:W3CDTF">2018-03-27T06:03:00Z</dcterms:created>
  <dcterms:modified xsi:type="dcterms:W3CDTF">2025-06-23T07:25:30Z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