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322543730"/>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маусым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259639495"/>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60</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0,376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0,173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419</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0,084</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23 маусым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2621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24 маусымға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23 </a:t>
            </a:r>
            <a:r>
              <a:rPr lang="ru-RU" altLang="ru-RU" sz="1150" b="1" dirty="0" err="1">
                <a:latin typeface="Times New Roman" pitchFamily="18" charset="0"/>
                <a:cs typeface="Times New Roman" pitchFamily="18" charset="0"/>
              </a:rPr>
              <a:t>маусым</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24 </a:t>
            </a:r>
            <a:r>
              <a:rPr lang="ru-RU" altLang="ru-RU" sz="1150" b="1" dirty="0" err="1" smtClean="0">
                <a:latin typeface="Times New Roman" pitchFamily="18" charset="0"/>
                <a:cs typeface="Times New Roman" pitchFamily="18" charset="0"/>
              </a:rPr>
              <a:t>маусым</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Көшпелі </a:t>
            </a:r>
            <a:r>
              <a:rPr lang="kk-KZ" sz="1200" kern="1400" dirty="0">
                <a:latin typeface="Times New Roman"/>
                <a:ea typeface="Times New Roman"/>
              </a:rPr>
              <a:t>бұлтты, </a:t>
            </a:r>
            <a:r>
              <a:rPr lang="kk-KZ" sz="1200" kern="1400" dirty="0" smtClean="0">
                <a:latin typeface="Times New Roman"/>
                <a:ea typeface="Times New Roman"/>
              </a:rPr>
              <a:t>таңертең және күндіз жаңбыр, найзағай, кей уақытта қатты жаңбыр, бұршақ. </a:t>
            </a:r>
            <a:r>
              <a:rPr lang="kk-KZ" sz="1200" kern="1400" dirty="0">
                <a:latin typeface="Times New Roman"/>
                <a:ea typeface="Times New Roman"/>
              </a:rPr>
              <a:t>Б</a:t>
            </a:r>
            <a:r>
              <a:rPr lang="kk-KZ" sz="1200" kern="1400" dirty="0" smtClean="0">
                <a:latin typeface="Times New Roman"/>
                <a:ea typeface="Times New Roman"/>
              </a:rPr>
              <a:t>атыстан, солтүстік-батыстан жел </a:t>
            </a:r>
            <a:r>
              <a:rPr lang="kk-KZ" sz="1200" kern="1400" dirty="0">
                <a:latin typeface="Times New Roman"/>
                <a:ea typeface="Times New Roman"/>
              </a:rPr>
              <a:t>соғады, күші түнде </a:t>
            </a:r>
            <a:r>
              <a:rPr lang="kk-KZ" sz="1200" kern="1400" dirty="0" smtClean="0">
                <a:latin typeface="Times New Roman"/>
                <a:ea typeface="Times New Roman"/>
              </a:rPr>
              <a:t>5-10, </a:t>
            </a:r>
            <a:r>
              <a:rPr lang="kk-KZ" sz="1200" kern="1400" dirty="0">
                <a:latin typeface="Times New Roman"/>
                <a:ea typeface="Times New Roman"/>
              </a:rPr>
              <a:t>күндіз </a:t>
            </a:r>
            <a:r>
              <a:rPr lang="kk-KZ" sz="1200" kern="1400" dirty="0" smtClean="0">
                <a:latin typeface="Times New Roman"/>
                <a:ea typeface="Times New Roman"/>
              </a:rPr>
              <a:t>9-14, күндіз 15-18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17-19, </a:t>
            </a:r>
            <a:r>
              <a:rPr lang="kk-KZ" sz="1200" kern="1400" dirty="0">
                <a:latin typeface="Times New Roman"/>
                <a:ea typeface="Times New Roman"/>
              </a:rPr>
              <a:t>күндіз </a:t>
            </a:r>
            <a:r>
              <a:rPr lang="kk-KZ" sz="1200" kern="1400" dirty="0" smtClean="0">
                <a:latin typeface="Times New Roman"/>
                <a:ea typeface="Times New Roman"/>
              </a:rPr>
              <a:t>22-24 </a:t>
            </a:r>
            <a:r>
              <a:rPr lang="kk-KZ" sz="1200" kern="1400" dirty="0">
                <a:latin typeface="Times New Roman"/>
                <a:ea typeface="Times New Roman"/>
              </a:rPr>
              <a:t>жылы.</a:t>
            </a: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24</a:t>
            </a:r>
            <a:r>
              <a:rPr lang="kk-KZ" altLang="ru-RU" sz="1150" b="1" dirty="0" smtClean="0">
                <a:latin typeface="Times New Roman" pitchFamily="18" charset="0"/>
                <a:cs typeface="Times New Roman" pitchFamily="18" charset="0"/>
              </a:rPr>
              <a:t> маусым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25 </a:t>
            </a:r>
            <a:r>
              <a:rPr lang="kk-KZ" altLang="ru-RU" sz="1150" b="1" dirty="0" smtClean="0">
                <a:latin typeface="Times New Roman" pitchFamily="18" charset="0"/>
                <a:cs typeface="Times New Roman" pitchFamily="18" charset="0"/>
              </a:rPr>
              <a:t>маусым</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Көшпелі бұлтты, </a:t>
            </a:r>
            <a:r>
              <a:rPr lang="kk-KZ" sz="1200" kern="1400" dirty="0" smtClean="0">
                <a:latin typeface="Times New Roman"/>
                <a:ea typeface="Times New Roman"/>
              </a:rPr>
              <a:t>түнде жаңбыр, найзағай. Солтүстік-батыстан</a:t>
            </a:r>
            <a:r>
              <a:rPr lang="kk-KZ" sz="1200" kern="1400" dirty="0" smtClean="0">
                <a:latin typeface="Times New Roman"/>
                <a:ea typeface="Times New Roman"/>
              </a:rPr>
              <a:t>, батыстан жел соғады, күші 5-10 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14-16</a:t>
            </a:r>
            <a:r>
              <a:rPr lang="kk-KZ" sz="1200" kern="1400" dirty="0" smtClean="0">
                <a:solidFill>
                  <a:srgbClr val="FF0000"/>
                </a:solidFill>
                <a:latin typeface="Times New Roman"/>
                <a:ea typeface="Times New Roman"/>
              </a:rPr>
              <a:t>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түнде 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Мырзашева</a:t>
            </a:r>
            <a:r>
              <a:rPr lang="ru-RU" altLang="ru-RU" sz="1200" b="1" i="1" dirty="0" smtClean="0">
                <a:solidFill>
                  <a:srgbClr val="000000"/>
                </a:solidFill>
                <a:latin typeface="Times New Roman" pitchFamily="18" charset="0"/>
                <a:cs typeface="Times New Roman" pitchFamily="18" charset="0"/>
              </a:rPr>
              <a:t> К</a:t>
            </a:r>
            <a:r>
              <a:rPr lang="kk-KZ" altLang="ru-RU" sz="1200" b="1" i="1" dirty="0" smtClean="0">
                <a:solidFill>
                  <a:srgbClr val="000000"/>
                </a:solidFill>
                <a:latin typeface="Times New Roman" pitchFamily="18" charset="0"/>
                <a:cs typeface="Times New Roman" pitchFamily="18" charset="0"/>
              </a:rPr>
              <a:t>. </a:t>
            </a:r>
            <a:r>
              <a:rPr lang="kk-KZ" altLang="ru-RU" sz="1200" b="1" i="1" smtClean="0">
                <a:solidFill>
                  <a:srgbClr val="000000"/>
                </a:solidFill>
                <a:latin typeface="Times New Roman" pitchFamily="18" charset="0"/>
                <a:cs typeface="Times New Roman" pitchFamily="18" charset="0"/>
              </a:rPr>
              <a:t>/ </a:t>
            </a:r>
            <a:r>
              <a:rPr lang="ru-RU" altLang="ru-RU" sz="1200" b="1" i="1"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28309</TotalTime>
  <Words>597</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4691</cp:revision>
  <cp:lastPrinted>2023-02-06T06:57:51Z</cp:lastPrinted>
  <dcterms:created xsi:type="dcterms:W3CDTF">2018-03-27T06:03:00Z</dcterms:created>
  <dcterms:modified xsi:type="dcterms:W3CDTF">2025-06-23T08:00:57Z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