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53882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694770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оңтүстік-шығыстан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25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32562</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6413</cp:revision>
  <cp:lastPrinted>2021-07-01T03:56:27Z</cp:lastPrinted>
  <dcterms:created xsi:type="dcterms:W3CDTF">2018-03-27T06:03:00Z</dcterms:created>
  <dcterms:modified xsi:type="dcterms:W3CDTF">2025-06-23T06:13:03Z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