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09565346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174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23</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544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24</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itchFamily="18" charset="0"/>
                <a:ea typeface="Calibri"/>
                <a:cs typeface="Times New Roman" pitchFamily="18" charset="0"/>
              </a:rPr>
              <a:t>23</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24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таңертең және күндіз жаңбыр, найзағай, бұршақ. Сол</a:t>
            </a:r>
            <a:r>
              <a:rPr lang="kk-KZ" sz="1100" dirty="0">
                <a:solidFill>
                  <a:prstClr val="black"/>
                </a:solidFill>
                <a:latin typeface="Times New Roman" pitchFamily="18" charset="0"/>
                <a:ea typeface="Calibri"/>
                <a:cs typeface="Times New Roman" pitchFamily="18" charset="0"/>
              </a:rPr>
              <a:t>түстік-батыстан жел соғады, к</a:t>
            </a:r>
            <a:r>
              <a:rPr lang="kk-KZ" sz="1100" kern="0" dirty="0">
                <a:solidFill>
                  <a:prstClr val="black"/>
                </a:solidFill>
                <a:latin typeface="Times New Roman" pitchFamily="18" charset="0"/>
                <a:ea typeface="Calibri"/>
                <a:cs typeface="Times New Roman" pitchFamily="18" charset="0"/>
                <a:sym typeface="Calibri"/>
              </a:rPr>
              <a:t>үші 9-14, таңертең және күндіз екпіні 15-18 м/с</a:t>
            </a:r>
            <a:r>
              <a:rPr lang="ru-RU" sz="1100" kern="0" dirty="0">
                <a:solidFill>
                  <a:prstClr val="black"/>
                </a:solidFill>
                <a:latin typeface="Times New Roman" pitchFamily="18" charset="0"/>
                <a:ea typeface="Calibri"/>
                <a:cs typeface="Times New Roman" pitchFamily="18" charset="0"/>
                <a:sym typeface="Calibri"/>
              </a:rPr>
              <a:t>. </a:t>
            </a:r>
            <a:r>
              <a:rPr lang="kk-KZ" sz="1100" kern="0" dirty="0">
                <a:solidFill>
                  <a:prstClr val="black"/>
                </a:solidFill>
                <a:latin typeface="Times New Roman" pitchFamily="18" charset="0"/>
                <a:ea typeface="Calibri"/>
                <a:cs typeface="Times New Roman" pitchFamily="18" charset="0"/>
                <a:sym typeface="Calibri"/>
              </a:rPr>
              <a:t>Ауа температурасы түнде 10-12</a:t>
            </a:r>
            <a:r>
              <a:rPr lang="kk-KZ" sz="1100" kern="0" dirty="0">
                <a:solidFill>
                  <a:srgbClr val="000000"/>
                </a:solidFill>
                <a:latin typeface="Times New Roman" pitchFamily="18" charset="0"/>
                <a:ea typeface="Calibri"/>
                <a:cs typeface="Times New Roman" pitchFamily="18" charset="0"/>
                <a:sym typeface="Calibri"/>
              </a:rPr>
              <a:t>, күндіз </a:t>
            </a:r>
            <a:r>
              <a:rPr lang="kk-KZ" sz="1100" dirty="0">
                <a:latin typeface="Times New Roman" pitchFamily="18" charset="0"/>
                <a:ea typeface="Calibri"/>
                <a:cs typeface="Times New Roman" pitchFamily="18" charset="0"/>
              </a:rPr>
              <a:t>21-23</a:t>
            </a:r>
            <a:r>
              <a:rPr lang="kk-KZ" sz="1100" kern="0" dirty="0">
                <a:solidFill>
                  <a:srgbClr val="000000"/>
                </a:solidFill>
                <a:latin typeface="Times New Roman" pitchFamily="18" charset="0"/>
                <a:ea typeface="Calibri"/>
                <a:cs typeface="Times New Roman" pitchFamily="18" charset="0"/>
                <a:sym typeface="Calibri"/>
              </a:rPr>
              <a:t> градус жылы.</a:t>
            </a:r>
          </a:p>
          <a:p>
            <a:pPr indent="182563" algn="just" eaLnBrk="1" fontAlgn="auto" hangingPunct="1">
              <a:spcBef>
                <a:spcPts val="0"/>
              </a:spcBef>
              <a:spcAft>
                <a:spcPts val="0"/>
              </a:spcAft>
              <a:buFontTx/>
              <a:buNone/>
              <a:defRPr/>
            </a:pPr>
            <a:endParaRPr lang="kk-KZ" sz="1050"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25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24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25</a:t>
            </a:r>
            <a:r>
              <a:rPr lang="kk-KZ"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кей уақытта жаңбыр, найзағай</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Солтүстік-батыстан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9-14</a:t>
            </a:r>
            <a:r>
              <a:rPr lang="kk-KZ" sz="1100" dirty="0">
                <a:solidFill>
                  <a:prstClr val="black"/>
                </a:solidFill>
                <a:latin typeface="Times New Roman" pitchFamily="18" charset="0"/>
                <a:ea typeface="Calibri"/>
                <a:cs typeface="Times New Roman" pitchFamily="18" charset="0"/>
              </a:rPr>
              <a:t>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a:t>
            </a:r>
            <a:r>
              <a:rPr lang="kk-KZ" sz="1100" dirty="0">
                <a:solidFill>
                  <a:prstClr val="black"/>
                </a:solidFill>
                <a:latin typeface="Times New Roman" pitchFamily="18" charset="0"/>
                <a:ea typeface="Calibri"/>
                <a:cs typeface="Times New Roman" pitchFamily="18" charset="0"/>
              </a:rPr>
              <a:t>13-15</a:t>
            </a:r>
            <a:r>
              <a:rPr lang="kk-KZ" sz="1100" kern="0" dirty="0">
                <a:solidFill>
                  <a:prstClr val="black"/>
                </a:solidFill>
                <a:latin typeface="Times New Roman" pitchFamily="18" charset="0"/>
                <a:ea typeface="Calibri"/>
                <a:cs typeface="Times New Roman" pitchFamily="18" charset="0"/>
                <a:sym typeface="Calibri"/>
              </a:rPr>
              <a:t> градус жылы.</a:t>
            </a:r>
          </a:p>
        </p:txBody>
      </p:sp>
      <p:graphicFrame>
        <p:nvGraphicFramePr>
          <p:cNvPr id="27" name="Table"/>
          <p:cNvGraphicFramePr/>
          <p:nvPr>
            <p:extLst>
              <p:ext uri="{D42A27DB-BD31-4B8C-83A1-F6EECF244321}">
                <p14:modId xmlns:p14="http://schemas.microsoft.com/office/powerpoint/2010/main" val="2068072831"/>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1945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kk-KZ"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23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9595" y="2591509"/>
            <a:ext cx="4641057"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indent="361950"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Саханова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1725</TotalTime>
  <Words>669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121</cp:revision>
  <dcterms:modified xsi:type="dcterms:W3CDTF">2025-06-23T08:47:06Z</dcterms:modified>
</cp:coreProperties>
</file>