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72"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7832639"/>
              </p:ext>
            </p:extLst>
          </p:nvPr>
        </p:nvGraphicFramePr>
        <p:xfrm>
          <a:off x="307975" y="2588895"/>
          <a:ext cx="4465638" cy="411448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батыстан жел соғады, күші 9-14, күндіз екпіні 16 м/с. Ауа температурасы түнде 15-17, күндіз 28-30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25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Солтүстік-шығыстан жел соғады, күші 9-14 м/с. Ауа температурасы түнде 18-20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20933382"/>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25042</TotalTime>
  <Words>509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4694</cp:revision>
  <cp:lastPrinted>2021-07-01T07:38:07Z</cp:lastPrinted>
  <dcterms:created xsi:type="dcterms:W3CDTF">2018-03-27T06:03:00Z</dcterms:created>
  <dcterms:modified xsi:type="dcterms:W3CDTF">2025-06-23T07:33:16Z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