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969283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северо-западный 7-12 м/с. Температура воздуха ночью 12-14, днем 23-25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гроза, днем град.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37046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27861</TotalTime>
  <Words>653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4972</cp:revision>
  <cp:lastPrinted>2021-07-01T03:56:27Z</cp:lastPrinted>
  <dcterms:created xsi:type="dcterms:W3CDTF">2018-03-27T06:03:00Z</dcterms:created>
  <dcterms:modified xsi:type="dcterms:W3CDTF">2025-06-23T07:26:31Z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