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89777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северо-западный 7-12 м/с. Температура воздуха ночью 12-14, днем 23-25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днем град.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ночью 12-14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29033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24976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4813</cp:revision>
  <cp:lastPrinted>2021-07-01T03:56:27Z</cp:lastPrinted>
  <dcterms:created xsi:type="dcterms:W3CDTF">2018-03-27T06:03:00Z</dcterms:created>
  <dcterms:modified xsi:type="dcterms:W3CDTF">2025-06-23T07:26:48Z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