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3250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северный 6-11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76906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48666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5970</cp:revision>
  <cp:lastPrinted>2021-02-03T11:37:00Z</cp:lastPrinted>
  <dcterms:created xsi:type="dcterms:W3CDTF">2018-03-27T06:03:00Z</dcterms:created>
  <dcterms:modified xsi:type="dcterms:W3CDTF">2025-06-23T09:24:27Z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