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174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северо-западный 3-8 м/с. Температура воздуха ночью 20-22, днем 32-34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en-US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21-23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8537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24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25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23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25355</TotalTime>
  <Words>775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6038</cp:revision>
  <cp:lastPrinted>2021-07-01T09:11:30Z</cp:lastPrinted>
  <dcterms:created xsi:type="dcterms:W3CDTF">2018-03-27T06:03:00Z</dcterms:created>
  <dcterms:modified xsi:type="dcterms:W3CDTF">2025-06-23T06:38:27Z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