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50" d="100"/>
          <a:sy n="150" d="100"/>
        </p:scale>
        <p:origin x="-1014" y="13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39732614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174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9249386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5655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1.131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37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восточный, юго-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восточ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ный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5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-10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13-15,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24-26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по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без осадков</a:t>
            </a:r>
            <a:r>
              <a:rPr lang="kk-KZ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Ветер северо-восточный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5-10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м/с.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Температура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воздуха 14-16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Ищанов 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31517</TotalTime>
  <Words>593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5895</cp:revision>
  <cp:lastPrinted>2021-07-01T03:56:27Z</cp:lastPrinted>
  <dcterms:created xsi:type="dcterms:W3CDTF">2018-03-27T06:03:00Z</dcterms:created>
  <dcterms:modified xsi:type="dcterms:W3CDTF">2025-06-23T06:12:59Z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