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78" y="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543126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69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июня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24 июня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ночью небольшой дождь. Ветер 7-12 м/с. Температура воздуха ночью 11-13, днем 18-20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24 июня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25 июня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3-8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10-12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8056986"/>
              </p:ext>
            </p:extLst>
          </p:nvPr>
        </p:nvGraphicFramePr>
        <p:xfrm>
          <a:off x="5046209" y="4509120"/>
          <a:ext cx="4667251" cy="186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23097</TotalTime>
  <Words>594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3671</cp:revision>
  <cp:lastPrinted>2021-07-01T03:56:27Z</cp:lastPrinted>
  <dcterms:created xsi:type="dcterms:W3CDTF">2018-03-27T06:03:00Z</dcterms:created>
  <dcterms:modified xsi:type="dcterms:W3CDTF">2025-06-23T07:02:44Z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