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7625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дождь, гроза. Ветер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северо-западный 9-14 м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/с. Температура воздуха ночью 13-15,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421247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еделева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45238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6732</cp:revision>
  <cp:lastPrinted>2021-11-30T05:55:24Z</cp:lastPrinted>
  <dcterms:created xsi:type="dcterms:W3CDTF">2018-03-27T06:03:00Z</dcterms:created>
  <dcterms:modified xsi:type="dcterms:W3CDTF">2025-06-23T10:17:27Z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