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5" d="100"/>
          <a:sy n="85" d="100"/>
        </p:scale>
        <p:origin x="42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0957002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174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по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северо-западный, северный ночью 7-12, днем 9-14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9-11,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днем 20-22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июня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10-12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23 июня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0705111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июня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Н.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28031</TotalTime>
  <Words>591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4847</cp:revision>
  <cp:lastPrinted>2021-07-01T03:56:27Z</cp:lastPrinted>
  <dcterms:created xsi:type="dcterms:W3CDTF">2018-03-27T06:03:00Z</dcterms:created>
  <dcterms:modified xsi:type="dcterms:W3CDTF">2025-06-23T07:01:09Z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