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87799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61403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Ветер северо-западный 9-14, днем порывы 15-18 м/с. Температура воздуха ночью 16-18, днем 22-24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28392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3887</cp:revision>
  <cp:lastPrinted>2021-10-15T03:50:29Z</cp:lastPrinted>
  <dcterms:created xsi:type="dcterms:W3CDTF">2018-03-27T06:03:00Z</dcterms:created>
  <dcterms:modified xsi:type="dcterms:W3CDTF">2025-06-23T07:01:20Z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