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9228481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23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23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23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утром и днем дождь, гроза, град. Ветер северо-западный 9-14, утром и днем порывы 15-18 м/с. Температура воздуха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21-23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100" dirty="0">
              <a:solidFill>
                <a:srgbClr val="212121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северо-восточный 9-14 м/с. Температура воздуха 10-12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6185" y="2603487"/>
            <a:ext cx="4800916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76689211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Саханова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129</cp:revision>
  <dcterms:modified xsi:type="dcterms:W3CDTF">2025-06-23T08:44:31Z</dcterms:modified>
</cp:coreProperties>
</file>