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8"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217069"/>
              </p:ext>
            </p:extLst>
          </p:nvPr>
        </p:nvGraphicFramePr>
        <p:xfrm>
          <a:off x="307975" y="2588895"/>
          <a:ext cx="4465638" cy="411448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найзағай. Оңтүстік-батыстан, батыстан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күші  9-14, кей уақыттарда екпіні 15-20 </a:t>
            </a:r>
            <a:r>
              <a:rPr lang="kk-KZ" altLang="ru-RU" sz="1200" dirty="0">
                <a:latin typeface="Times New Roman" panose="02020603050405020304" pitchFamily="18" charset="0"/>
                <a:cs typeface="Times New Roman" panose="02020603050405020304" pitchFamily="18" charset="0"/>
              </a:rPr>
              <a:t>м/с. Ауа температураасы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солтүстіктен жел </a:t>
            </a:r>
            <a:r>
              <a:rPr lang="kk-KZ" altLang="ru-RU" sz="1200" dirty="0">
                <a:latin typeface="Times New Roman" panose="02020603050405020304" pitchFamily="18" charset="0"/>
                <a:cs typeface="Times New Roman" panose="02020603050405020304" pitchFamily="18" charset="0"/>
              </a:rPr>
              <a:t>соғады 9-14 м/с. </a:t>
            </a:r>
            <a:r>
              <a:rPr lang="kk-KZ" altLang="ru-RU" sz="1200">
                <a:latin typeface="Times New Roman" panose="02020603050405020304" pitchFamily="18" charset="0"/>
                <a:cs typeface="Times New Roman" panose="02020603050405020304" pitchFamily="18" charset="0"/>
              </a:rPr>
              <a:t>Ауа </a:t>
            </a:r>
            <a:r>
              <a:rPr lang="kk-KZ" altLang="ru-RU" sz="120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10578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25044</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4693</cp:revision>
  <cp:lastPrinted>2021-07-01T07:38:07Z</cp:lastPrinted>
  <dcterms:created xsi:type="dcterms:W3CDTF">2018-03-27T06:03:00Z</dcterms:created>
  <dcterms:modified xsi:type="dcterms:W3CDTF">2025-06-22T08:12:12Z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