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773380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012410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77408"/>
            <a:ext cx="4726961" cy="1546577"/>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23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22 маусым с. 20-ден 23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күндіз жаңбыр, найзағай. Оңтүстік-батыстан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a:t>
            </a:r>
            <a:r>
              <a:rPr lang="kk-KZ" sz="1050" dirty="0">
                <a:latin typeface="Times New Roman" panose="02020603050405020304" pitchFamily="18" charset="0"/>
                <a:cs typeface="Times New Roman" panose="02020603050405020304" pitchFamily="18" charset="0"/>
              </a:rPr>
              <a:t>9-14, күндіз екпіні 15-20 м/с. Ауа температурасы түнде 13-15, күндіз 28-30 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24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23 маусым </a:t>
            </a:r>
            <a:r>
              <a:rPr lang="ru-RU" sz="1050" b="1" dirty="0">
                <a:latin typeface="Times New Roman" panose="02020603050405020304" pitchFamily="18" charset="0"/>
                <a:cs typeface="Times New Roman" panose="02020603050405020304" pitchFamily="18" charset="0"/>
              </a:rPr>
              <a:t>с. 20-ден 24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 Онтүстік-батыстан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a:latin typeface="Times New Roman" panose="02020603050405020304" pitchFamily="18" charset="0"/>
                <a:ea typeface="Times New Roman" panose="02020603050405020304" pitchFamily="18" charset="0"/>
                <a:cs typeface="Times New Roman" panose="02020603050405020304" pitchFamily="18" charset="0"/>
              </a:rPr>
              <a:t>13-15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23 маусымда, түнде 24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41900</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6448</cp:revision>
  <cp:lastPrinted>2023-01-16T10:13:34Z</cp:lastPrinted>
  <dcterms:created xsi:type="dcterms:W3CDTF">2018-03-27T06:03:00Z</dcterms:created>
  <dcterms:modified xsi:type="dcterms:W3CDTF">2025-06-22T06:42:15Z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