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56" y="10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542266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жаңбыр, найзағай. Оңтүстік-батыстан, 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9-14,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екпіні 15-20 </a:t>
            </a:r>
            <a:r>
              <a:rPr lang="kk-KZ" altLang="ru-RU" sz="1200" dirty="0">
                <a:latin typeface="Times New Roman" panose="02020603050405020304" pitchFamily="18" charset="0"/>
                <a:cs typeface="Times New Roman" panose="02020603050405020304" pitchFamily="18" charset="0"/>
              </a:rPr>
              <a:t>м/с. </a:t>
            </a:r>
            <a:r>
              <a:rPr lang="kk-KZ" altLang="ru-RU" sz="1200">
                <a:latin typeface="Times New Roman" panose="02020603050405020304" pitchFamily="18" charset="0"/>
                <a:cs typeface="Times New Roman" panose="02020603050405020304" pitchFamily="18" charset="0"/>
              </a:rPr>
              <a:t>Ауа </a:t>
            </a:r>
            <a:r>
              <a:rPr lang="kk-KZ" altLang="ru-RU" sz="120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22-24, күндіз </a:t>
            </a:r>
            <a:r>
              <a:rPr lang="kk-KZ" altLang="ru-RU" sz="1200" dirty="0" smtClean="0">
                <a:latin typeface="Times New Roman" panose="02020603050405020304" pitchFamily="18" charset="0"/>
                <a:cs typeface="Times New Roman" panose="02020603050405020304" pitchFamily="18" charset="0"/>
              </a:rPr>
              <a:t>31-33 градус 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 солтүстік-батыстан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9-14, </a:t>
            </a:r>
            <a:r>
              <a:rPr lang="kk-KZ" altLang="ru-RU" sz="1200" dirty="0">
                <a:latin typeface="Times New Roman" panose="02020603050405020304" pitchFamily="18" charset="0"/>
                <a:cs typeface="Times New Roman" panose="02020603050405020304" pitchFamily="18" charset="0"/>
              </a:rPr>
              <a:t>екпіні 15-20 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16-18 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515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26786</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4814</cp:revision>
  <cp:lastPrinted>2021-07-01T07:38:07Z</cp:lastPrinted>
  <dcterms:created xsi:type="dcterms:W3CDTF">2018-03-27T06:03:00Z</dcterms:created>
  <dcterms:modified xsi:type="dcterms:W3CDTF">2025-06-22T08:14:18Z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