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8" y="9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586144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6990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кей уақыттарда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23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Батыстан, солтүстік-батыстан жел соғады, күші 9-14, екпіні 15-20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1318" y="308143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7495" y="24456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3524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24731</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4789</cp:revision>
  <cp:lastPrinted>2021-07-01T03:56:27Z</cp:lastPrinted>
  <dcterms:created xsi:type="dcterms:W3CDTF">2018-03-27T06:03:00Z</dcterms:created>
  <dcterms:modified xsi:type="dcterms:W3CDTF">2025-06-22T08:08:23Z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