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111031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173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379758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0,852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10373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2,075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0,039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23</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kk-KZ" sz="1100" dirty="0" smtClean="0">
                <a:latin typeface="Times New Roman" pitchFamily="18" charset="0"/>
                <a:cs typeface="Times New Roman" pitchFamily="18" charset="0"/>
              </a:rPr>
              <a:t> солтүстік-батыстан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smtClean="0">
                <a:latin typeface="Times New Roman" pitchFamily="18" charset="0"/>
                <a:cs typeface="Times New Roman" pitchFamily="18" charset="0"/>
              </a:rPr>
              <a:t>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24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14-16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32552</TotalTime>
  <Words>568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6405</cp:revision>
  <cp:lastPrinted>2021-07-01T03:56:27Z</cp:lastPrinted>
  <dcterms:created xsi:type="dcterms:W3CDTF">2018-03-27T06:03:00Z</dcterms:created>
  <dcterms:modified xsi:type="dcterms:W3CDTF">2025-06-22T06:16:04Z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