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8" y="9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9939312"/>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469907"/>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кей уақыттарда </a:t>
            </a:r>
            <a:r>
              <a:rPr lang="ru-RU" sz="1200" dirty="0" err="1" smtClean="0">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бұршақ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уақыттарда</a:t>
            </a:r>
            <a:r>
              <a:rPr lang="ru-RU" sz="1200" dirty="0" smtClean="0">
                <a:latin typeface="Times New Roman" pitchFamily="18" charset="0"/>
                <a:cs typeface="Times New Roman" pitchFamily="18" charset="0"/>
              </a:rPr>
              <a:t> 23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b="1" dirty="0">
              <a:latin typeface="Times New Roman" pitchFamily="18" charset="0"/>
              <a:cs typeface="Times New Roman" pitchFamily="18" charset="0"/>
            </a:endParaRP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24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23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24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жаңбыр</a:t>
            </a:r>
            <a:r>
              <a:rPr lang="kk-KZ" altLang="ru-RU" sz="1200" dirty="0" smtClean="0">
                <a:latin typeface="Times New Roman" panose="02020603050405020304" pitchFamily="18" charset="0"/>
                <a:cs typeface="Times New Roman" panose="02020603050405020304" pitchFamily="18" charset="0"/>
              </a:rPr>
              <a:t>, найзағай. </a:t>
            </a:r>
            <a:r>
              <a:rPr lang="kk-KZ" altLang="ru-RU" sz="1200" dirty="0" smtClean="0">
                <a:latin typeface="Times New Roman" panose="02020603050405020304" pitchFamily="18" charset="0"/>
                <a:cs typeface="Times New Roman" panose="02020603050405020304" pitchFamily="18" charset="0"/>
              </a:rPr>
              <a:t>Батыстан, солтүстік-батыстан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екпіні 15-20 м/с. Ауа </a:t>
            </a:r>
            <a:r>
              <a:rPr lang="kk-KZ" altLang="ru-RU" sz="1200" dirty="0" smtClean="0">
                <a:latin typeface="Times New Roman" panose="02020603050405020304" pitchFamily="18" charset="0"/>
                <a:cs typeface="Times New Roman" panose="02020603050405020304" pitchFamily="18" charset="0"/>
              </a:rPr>
              <a:t>температурасы </a:t>
            </a:r>
            <a:r>
              <a:rPr lang="kk-KZ" altLang="ru-RU" sz="1200" dirty="0">
                <a:latin typeface="Times New Roman" panose="02020603050405020304" pitchFamily="18" charset="0"/>
                <a:cs typeface="Times New Roman" panose="02020603050405020304" pitchFamily="18" charset="0"/>
              </a:rPr>
              <a:t>түнде </a:t>
            </a:r>
            <a:r>
              <a:rPr lang="kk-KZ" altLang="ru-RU" sz="1200" dirty="0" smtClean="0">
                <a:latin typeface="Times New Roman" panose="02020603050405020304" pitchFamily="18" charset="0"/>
                <a:cs typeface="Times New Roman" panose="02020603050405020304" pitchFamily="18" charset="0"/>
              </a:rPr>
              <a:t>11-13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95806384"/>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26630</TotalTime>
  <Words>622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4887</cp:revision>
  <cp:lastPrinted>2021-07-01T07:38:07Z</cp:lastPrinted>
  <dcterms:created xsi:type="dcterms:W3CDTF">2018-03-27T06:03:00Z</dcterms:created>
  <dcterms:modified xsi:type="dcterms:W3CDTF">2025-06-22T08:07:09Z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