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618200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305889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0,382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23 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22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23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Солтүстік-батыстан оңтүстік-батысқа ауысып жел соғады, күші түнде 3-8, күндіз 7-12 м/с. Ауа температурасы түнде 16-18, күндіз 26-28 жылы.</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23</a:t>
            </a:r>
            <a:r>
              <a:rPr lang="kk-KZ" altLang="ru-RU" sz="1150" b="1" dirty="0" smtClean="0">
                <a:latin typeface="Times New Roman" pitchFamily="18" charset="0"/>
                <a:cs typeface="Times New Roman" pitchFamily="18" charset="0"/>
              </a:rPr>
              <a:t> 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24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Көшпелі бұлтты, </a:t>
            </a:r>
            <a:r>
              <a:rPr lang="kk-KZ" sz="1200" kern="1400" dirty="0" smtClean="0">
                <a:latin typeface="Times New Roman"/>
                <a:ea typeface="Times New Roman"/>
              </a:rPr>
              <a:t>жауын-шашынсыз. Оңтүстік-батыстан, батыстан жел соғады, 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16-18</a:t>
            </a:r>
            <a:r>
              <a:rPr lang="kk-KZ" sz="1200" kern="1400" dirty="0" smtClean="0">
                <a:solidFill>
                  <a:srgbClr val="FF0000"/>
                </a:solidFill>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28305</TotalTime>
  <Words>578</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4688</cp:revision>
  <cp:lastPrinted>2023-02-06T06:57:51Z</cp:lastPrinted>
  <dcterms:created xsi:type="dcterms:W3CDTF">2018-03-27T06:03:00Z</dcterms:created>
  <dcterms:modified xsi:type="dcterms:W3CDTF">2025-06-22T07:17:43Z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