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838707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23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23</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жаңбыр </a:t>
            </a:r>
            <a:r>
              <a:rPr lang="kk-KZ" sz="1200" dirty="0" smtClean="0">
                <a:latin typeface="Times New Roman" panose="02020603050405020304" pitchFamily="18" charset="0"/>
                <a:cs typeface="Times New Roman" panose="02020603050405020304" pitchFamily="18" charset="0"/>
              </a:rPr>
              <a:t>жауады, найзағай болады. </a:t>
            </a:r>
            <a:r>
              <a:rPr lang="kk-KZ" sz="1200" kern="1400" dirty="0" smtClean="0">
                <a:solidFill>
                  <a:srgbClr val="000000"/>
                </a:solidFill>
                <a:latin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Ауа температурасы түнде 12-14, күндіз </a:t>
            </a:r>
            <a:r>
              <a:rPr lang="kk-KZ" sz="1200" dirty="0" smtClean="0">
                <a:latin typeface="Times New Roman" panose="02020603050405020304" pitchFamily="18" charset="0"/>
                <a:cs typeface="Times New Roman" panose="02020603050405020304" pitchFamily="18" charset="0"/>
              </a:rPr>
              <a:t>24-26 </a:t>
            </a:r>
            <a:r>
              <a:rPr lang="kk-KZ" sz="1200" dirty="0" smtClean="0">
                <a:latin typeface="Times New Roman" panose="02020603050405020304" pitchFamily="18" charset="0"/>
                <a:cs typeface="Times New Roman" panose="02020603050405020304" pitchFamily="18" charset="0"/>
              </a:rPr>
              <a:t>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Оңтүстік-батыстан,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62524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710</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0.142</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0.237</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23 </a:t>
            </a:r>
            <a:r>
              <a:rPr lang="kk-KZ" sz="1150" dirty="0" smtClean="0">
                <a:solidFill>
                  <a:schemeClr val="tx1"/>
                </a:solidFill>
                <a:latin typeface="Times New Roman" panose="02020603050405020304" pitchFamily="18" charset="0"/>
                <a:cs typeface="Times New Roman" panose="02020603050405020304" pitchFamily="18" charset="0"/>
              </a:rPr>
              <a:t>маусымда, </a:t>
            </a:r>
            <a:r>
              <a:rPr lang="kk-KZ" sz="1150" dirty="0" smtClean="0">
                <a:solidFill>
                  <a:schemeClr val="tx1"/>
                </a:solidFill>
                <a:latin typeface="Times New Roman" panose="02020603050405020304" pitchFamily="18" charset="0"/>
                <a:cs typeface="Times New Roman" panose="02020603050405020304" pitchFamily="18" charset="0"/>
              </a:rPr>
              <a:t>24 </a:t>
            </a:r>
            <a:r>
              <a:rPr lang="kk-KZ" sz="1150" dirty="0" smtClean="0">
                <a:solidFill>
                  <a:schemeClr val="tx1"/>
                </a:solidFill>
                <a:latin typeface="Times New Roman" panose="02020603050405020304" pitchFamily="18" charset="0"/>
                <a:cs typeface="Times New Roman" panose="02020603050405020304" pitchFamily="18" charset="0"/>
              </a:rPr>
              <a:t>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29363</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5737</cp:revision>
  <cp:lastPrinted>2021-07-01T07:38:07Z</cp:lastPrinted>
  <dcterms:created xsi:type="dcterms:W3CDTF">2018-03-27T06:03:00Z</dcterms:created>
  <dcterms:modified xsi:type="dcterms:W3CDTF">2025-06-22T09:06:31Z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